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260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16E8C-2291-4932-B99C-36785DB8DB36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D59F4-CF2F-49D4-9EE0-FBAF1A6F98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2BCAF-6180-439E-A1EA-EE54FEEE1300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A1FAB-2757-44F4-B7CE-B4B66019A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Исполнитель: Асташёва Елена Михайловна  </a:t>
            </a:r>
            <a:r>
              <a:rPr lang="ru-RU" dirty="0" err="1" smtClean="0"/>
              <a:t>гр.№</a:t>
            </a:r>
            <a:r>
              <a:rPr lang="ru-RU" dirty="0" smtClean="0"/>
              <a:t> </a:t>
            </a:r>
            <a:r>
              <a:rPr lang="ru-RU" smtClean="0"/>
              <a:t>215 ДОУ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1A1FAB-2757-44F4-B7CE-B4B66019A5D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1A1FAB-2757-44F4-B7CE-B4B66019A5D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10C55-6B4E-4FB4-B611-A94E64E0607B}" type="datetimeFigureOut">
              <a:rPr lang="ru-RU" smtClean="0"/>
              <a:pPr/>
              <a:t>28.04.2011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31ECF-8649-4855-8904-8B0A5B7649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7776864" cy="3672408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502604"/>
                </a:solidFill>
                <a:latin typeface="Arno Pro Caption" pitchFamily="18" charset="0"/>
              </a:rPr>
              <a:t>Религия и мифология как истоки философии</a:t>
            </a:r>
            <a:endParaRPr lang="ru-RU" sz="6000" b="1" i="1" dirty="0">
              <a:solidFill>
                <a:srgbClr val="502604"/>
              </a:solidFill>
              <a:latin typeface="Arno Pro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980728"/>
            <a:ext cx="7560840" cy="5256584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rgbClr val="502604"/>
                </a:solidFill>
                <a:latin typeface="Arno Pro Caption" pitchFamily="18" charset="0"/>
              </a:rPr>
              <a:t>Для раскрытия </a:t>
            </a:r>
            <a:r>
              <a:rPr lang="ru-RU" sz="3600" i="1" dirty="0" smtClean="0">
                <a:solidFill>
                  <a:srgbClr val="502604"/>
                </a:solidFill>
                <a:latin typeface="Arno Pro Caption" pitchFamily="18" charset="0"/>
              </a:rPr>
              <a:t>понятия </a:t>
            </a:r>
            <a:r>
              <a:rPr lang="ru-RU" sz="3600" i="1" dirty="0">
                <a:solidFill>
                  <a:srgbClr val="502604"/>
                </a:solidFill>
                <a:latin typeface="Arno Pro Caption" pitchFamily="18" charset="0"/>
              </a:rPr>
              <a:t>философии важно хотя 6ы в общем виде представить себе её путь, обратившись к первым шагам, истокам философского мышления, а также к мифологическому и религиозному миропониманию как предпосылке, предтече философии.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484784"/>
            <a:ext cx="6624736" cy="4176464"/>
          </a:xfrm>
        </p:spPr>
        <p:txBody>
          <a:bodyPr>
            <a:normAutofit/>
          </a:bodyPr>
          <a:lstStyle/>
          <a:p>
            <a:r>
              <a:rPr lang="ru-RU" sz="3200" i="1" dirty="0">
                <a:solidFill>
                  <a:srgbClr val="502604"/>
                </a:solidFill>
                <a:latin typeface="Arno Pro Caption" pitchFamily="18" charset="0"/>
              </a:rPr>
              <a:t>Мифология (от греч.mifos-предание, сказание и logos-слово,понятие, учение) - форма общественного сознания, способ понимания мира, характерный для ранних стадий общественного развития.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501008"/>
            <a:ext cx="7200800" cy="2578298"/>
          </a:xfrm>
        </p:spPr>
        <p:txBody>
          <a:bodyPr>
            <a:normAutofit/>
          </a:bodyPr>
          <a:lstStyle/>
          <a:p>
            <a:r>
              <a:rPr lang="ru-RU" sz="3200" i="1" dirty="0">
                <a:solidFill>
                  <a:srgbClr val="502604"/>
                </a:solidFill>
                <a:latin typeface="Arno Pro Caption" pitchFamily="18" charset="0"/>
              </a:rPr>
              <a:t>Мифы существовали у всех народов мира. Формирование мира понималось в мифологии как его творение или как постепенное развитие из первобытного бесформенного состояния</a:t>
            </a:r>
          </a:p>
        </p:txBody>
      </p:sp>
      <p:pic>
        <p:nvPicPr>
          <p:cNvPr id="3" name="Рисунок 2" descr="fd2707edd8d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548680"/>
            <a:ext cx="3888432" cy="2952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412776"/>
            <a:ext cx="7200800" cy="4968552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rgbClr val="502604"/>
                </a:solidFill>
                <a:latin typeface="Arno Pro Caption" pitchFamily="18" charset="0"/>
              </a:rPr>
              <a:t>Миф - наиболее ранняя форма духовной культуры человечества - объединял в себе зачатки знаний, религиозных </a:t>
            </a:r>
            <a:r>
              <a:rPr lang="ru-RU" sz="2800" i="1" dirty="0" smtClean="0">
                <a:solidFill>
                  <a:srgbClr val="502604"/>
                </a:solidFill>
                <a:latin typeface="Arno Pro Caption" pitchFamily="18" charset="0"/>
              </a:rPr>
              <a:t>верований. </a:t>
            </a:r>
            <a:r>
              <a:rPr lang="ru-RU" sz="2800" i="1" dirty="0">
                <a:solidFill>
                  <a:srgbClr val="502604"/>
                </a:solidFill>
                <a:latin typeface="Arno Pro Caption" pitchFamily="18" charset="0"/>
              </a:rPr>
              <a:t>В мифах нет отчетливых разграничений между природой и людьми, фантазией и реальностью. Миф связывал прошлое, настоящее, будущее, формировал представления народа, обеспечивал связь поколений. Центральный вопрос мифологии - </a:t>
            </a:r>
            <a:r>
              <a:rPr lang="ru-RU" sz="2800" b="1" i="1" dirty="0">
                <a:solidFill>
                  <a:srgbClr val="502604"/>
                </a:solidFill>
                <a:latin typeface="Arno Pro Caption" pitchFamily="18" charset="0"/>
              </a:rPr>
              <a:t>человек в окружающем его мире, </a:t>
            </a:r>
            <a:r>
              <a:rPr lang="ru-RU" sz="2800" i="1" dirty="0">
                <a:solidFill>
                  <a:srgbClr val="502604"/>
                </a:solidFill>
                <a:latin typeface="Arno Pro Caption" pitchFamily="18" charset="0"/>
              </a:rPr>
              <a:t>мире в котором он живет.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i="1" dirty="0">
              <a:latin typeface="Arno Pro Captio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272808" cy="2448272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502604"/>
                </a:solidFill>
                <a:latin typeface="Arno Pro Caption" pitchFamily="18" charset="0"/>
                <a:ea typeface="Times New Roman"/>
              </a:rPr>
              <a:t>Мир мифов - мир грез и фантазий. Речь в них идет о творении мира из первоначального хаоса, происхождении животных и людей, о Богах, все в этом мире определяющих и т.д.</a:t>
            </a:r>
            <a:endParaRPr lang="ru-RU" sz="2800" i="1" dirty="0">
              <a:solidFill>
                <a:srgbClr val="502604"/>
              </a:solidFill>
              <a:latin typeface="Arno Pro Caption" pitchFamily="18" charset="0"/>
            </a:endParaRPr>
          </a:p>
        </p:txBody>
      </p:sp>
      <p:pic>
        <p:nvPicPr>
          <p:cNvPr id="3" name="Рисунок 2" descr="26497_45_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068960"/>
            <a:ext cx="3744416" cy="3374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344816" cy="2016224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rgbClr val="502604"/>
                </a:solidFill>
                <a:latin typeface="Arno Pro Caption" pitchFamily="18" charset="0"/>
              </a:rPr>
              <a:t>Уход человека от первобытности привел к угасанию мифа. Но не прекратился начатый им поиск многих вопросов. </a:t>
            </a:r>
          </a:p>
        </p:txBody>
      </p:sp>
      <p:pic>
        <p:nvPicPr>
          <p:cNvPr id="3" name="Рисунок 2" descr="est-dobro-i-z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816932"/>
            <a:ext cx="4176464" cy="3132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764704"/>
            <a:ext cx="6984776" cy="1368152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rgbClr val="502604"/>
                </a:solidFill>
                <a:latin typeface="Arno Pro Caption" pitchFamily="18" charset="0"/>
              </a:rPr>
              <a:t>Наследником мифа является </a:t>
            </a:r>
            <a:r>
              <a:rPr lang="ru-RU" sz="3600" i="1" dirty="0" smtClean="0">
                <a:solidFill>
                  <a:srgbClr val="502604"/>
                </a:solidFill>
                <a:latin typeface="Arno Pro Caption" pitchFamily="18" charset="0"/>
              </a:rPr>
              <a:t>религия</a:t>
            </a:r>
            <a:r>
              <a:rPr lang="ru-RU" sz="3600" i="1" dirty="0">
                <a:solidFill>
                  <a:srgbClr val="502604"/>
                </a:solidFill>
                <a:latin typeface="Arno Pro Caption" pitchFamily="18" charset="0"/>
              </a:rPr>
              <a:t>.</a:t>
            </a:r>
          </a:p>
        </p:txBody>
      </p:sp>
      <p:pic>
        <p:nvPicPr>
          <p:cNvPr id="5" name="Рисунок 4" descr="1252950235_696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276872"/>
            <a:ext cx="3744416" cy="3846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764704"/>
            <a:ext cx="6768752" cy="3312368"/>
          </a:xfrm>
        </p:spPr>
        <p:txBody>
          <a:bodyPr>
            <a:normAutofit fontScale="90000"/>
          </a:bodyPr>
          <a:lstStyle/>
          <a:p>
            <a:r>
              <a:rPr lang="ru-RU" sz="3200" i="1" dirty="0">
                <a:solidFill>
                  <a:srgbClr val="502604"/>
                </a:solidFill>
                <a:latin typeface="Arno Pro Caption" pitchFamily="18" charset="0"/>
              </a:rPr>
              <a:t>Природа религиозного мировоззрения далеко не изучена. Но совершенно очевидно, что у религии и философии предмет общий - </a:t>
            </a:r>
            <a:r>
              <a:rPr lang="ru-RU" sz="3200" b="1" i="1" dirty="0">
                <a:solidFill>
                  <a:srgbClr val="502604"/>
                </a:solidFill>
                <a:latin typeface="Arno Pro Caption" pitchFamily="18" charset="0"/>
              </a:rPr>
              <a:t>сущность мира и место в нем человека. </a:t>
            </a:r>
            <a:r>
              <a:rPr lang="ru-RU" sz="3200" i="1" dirty="0">
                <a:solidFill>
                  <a:srgbClr val="502604"/>
                </a:solidFill>
                <a:latin typeface="Arno Pro Caption" pitchFamily="18" charset="0"/>
              </a:rPr>
              <a:t>Совпадает и общественная миссия: </a:t>
            </a:r>
            <a:r>
              <a:rPr lang="ru-RU" sz="3200" b="1" i="1" dirty="0">
                <a:solidFill>
                  <a:srgbClr val="502604"/>
                </a:solidFill>
                <a:latin typeface="Arno Pro Caption" pitchFamily="18" charset="0"/>
              </a:rPr>
              <a:t>формировать убеждения людей. </a:t>
            </a:r>
          </a:p>
        </p:txBody>
      </p:sp>
      <p:pic>
        <p:nvPicPr>
          <p:cNvPr id="5" name="Рисунок 4" descr="Dream_Theater_-_Metropolis_Pt._2-_Scenes_from_a_Memo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3861048"/>
            <a:ext cx="2840236" cy="2634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692696"/>
            <a:ext cx="3600400" cy="5472608"/>
          </a:xfrm>
        </p:spPr>
        <p:txBody>
          <a:bodyPr>
            <a:normAutofit/>
          </a:bodyPr>
          <a:lstStyle/>
          <a:p>
            <a:r>
              <a:rPr lang="ru-RU" sz="3200" i="1" dirty="0">
                <a:solidFill>
                  <a:srgbClr val="502604"/>
                </a:solidFill>
                <a:latin typeface="Arno Pro Caption" pitchFamily="18" charset="0"/>
              </a:rPr>
              <a:t>Правда, велика и пропасть между ними. Религия всегда обращается к догматам. </a:t>
            </a:r>
            <a:r>
              <a:rPr lang="ru-RU" sz="3200" b="1" i="1" dirty="0">
                <a:solidFill>
                  <a:srgbClr val="502604"/>
                </a:solidFill>
                <a:latin typeface="Arno Pro Caption" pitchFamily="18" charset="0"/>
              </a:rPr>
              <a:t>Догматы</a:t>
            </a:r>
            <a:r>
              <a:rPr lang="ru-RU" sz="3200" i="1" dirty="0">
                <a:solidFill>
                  <a:srgbClr val="502604"/>
                </a:solidFill>
                <a:latin typeface="Arno Pro Caption" pitchFamily="18" charset="0"/>
              </a:rPr>
              <a:t> — аксиомы, не подлежащие ни доказательству, ни критике.</a:t>
            </a:r>
          </a:p>
        </p:txBody>
      </p:sp>
      <p:pic>
        <p:nvPicPr>
          <p:cNvPr id="3" name="Рисунок 2" descr="St-thomas-aquin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4744"/>
            <a:ext cx="3307868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soterism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3356992"/>
            <a:ext cx="3478802" cy="2873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08720"/>
            <a:ext cx="6624736" cy="2808312"/>
          </a:xfrm>
        </p:spPr>
        <p:txBody>
          <a:bodyPr>
            <a:normAutofit fontScale="90000"/>
          </a:bodyPr>
          <a:lstStyle/>
          <a:p>
            <a:r>
              <a:rPr lang="ru-RU" sz="3600" i="1" dirty="0">
                <a:solidFill>
                  <a:srgbClr val="502604"/>
                </a:solidFill>
                <a:latin typeface="Arno Pro Caption" pitchFamily="18" charset="0"/>
              </a:rPr>
              <a:t>Философия же несет с собой любовь к мудрости, к поиску, отражает потребность в понимании мира с позиции разума, интеллекта.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he-apostle-paul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645186"/>
            <a:ext cx="4320480" cy="5567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312</Words>
  <Application>Microsoft Office PowerPoint</Application>
  <PresentationFormat>Экран (4:3)</PresentationFormat>
  <Paragraphs>14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Религия и мифология как истоки философии</vt:lpstr>
      <vt:lpstr>Для раскрытия понятия философии важно хотя 6ы в общем виде представить себе её путь, обратившись к первым шагам, истокам философского мышления, а также к мифологическому и религиозному миропониманию как предпосылке, предтече философии. </vt:lpstr>
      <vt:lpstr>Мифология (от греч.mifos-предание, сказание и logos-слово,понятие, учение) - форма общественного сознания, способ понимания мира, характерный для ранних стадий общественного развития.</vt:lpstr>
      <vt:lpstr>Мифы существовали у всех народов мира. Формирование мира понималось в мифологии как его творение или как постепенное развитие из первобытного бесформенного состояния</vt:lpstr>
      <vt:lpstr>Миф - наиболее ранняя форма духовной культуры человечества - объединял в себе зачатки знаний, религиозных верований. В мифах нет отчетливых разграничений между природой и людьми, фантазией и реальностью. Миф связывал прошлое, настоящее, будущее, формировал представления народа, обеспечивал связь поколений. Центральный вопрос мифологии - человек в окружающем его мире, мире в котором он живет. </vt:lpstr>
      <vt:lpstr>Мир мифов - мир грез и фантазий. Речь в них идет о творении мира из первоначального хаоса, происхождении животных и людей, о Богах, все в этом мире определяющих и т.д.</vt:lpstr>
      <vt:lpstr>Уход человека от первобытности привел к угасанию мифа. Но не прекратился начатый им поиск многих вопросов. </vt:lpstr>
      <vt:lpstr>Наследником мифа является религия.</vt:lpstr>
      <vt:lpstr>Природа религиозного мировоззрения далеко не изучена. Но совершенно очевидно, что у религии и философии предмет общий - сущность мира и место в нем человека. Совпадает и общественная миссия: формировать убеждения людей. </vt:lpstr>
      <vt:lpstr>Правда, велика и пропасть между ними. Религия всегда обращается к догматам. Догматы — аксиомы, не подлежащие ни доказательству, ни критике.</vt:lpstr>
      <vt:lpstr>Философия же несет с собой любовь к мудрости, к поиску, отражает потребность в понимании мира с позиции разума, интеллекта.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18</cp:revision>
  <dcterms:created xsi:type="dcterms:W3CDTF">2011-04-24T16:05:19Z</dcterms:created>
  <dcterms:modified xsi:type="dcterms:W3CDTF">2011-04-28T16:01:12Z</dcterms:modified>
</cp:coreProperties>
</file>